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2" r:id="rId3"/>
    <p:sldId id="256" r:id="rId4"/>
    <p:sldId id="260" r:id="rId5"/>
    <p:sldId id="266" r:id="rId6"/>
    <p:sldId id="267" r:id="rId7"/>
    <p:sldId id="268" r:id="rId8"/>
    <p:sldId id="269" r:id="rId9"/>
    <p:sldId id="270" r:id="rId10"/>
    <p:sldId id="271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45DF-5558-4FD3-8AA8-07E07431D075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1E40-C54E-4695-9B08-55028237D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229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45DF-5558-4FD3-8AA8-07E07431D075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1E40-C54E-4695-9B08-55028237D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000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45DF-5558-4FD3-8AA8-07E07431D075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1E40-C54E-4695-9B08-55028237D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241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45DF-5558-4FD3-8AA8-07E07431D075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1E40-C54E-4695-9B08-55028237D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814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45DF-5558-4FD3-8AA8-07E07431D075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1E40-C54E-4695-9B08-55028237D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787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45DF-5558-4FD3-8AA8-07E07431D075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1E40-C54E-4695-9B08-55028237D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1097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45DF-5558-4FD3-8AA8-07E07431D075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1E40-C54E-4695-9B08-55028237D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963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45DF-5558-4FD3-8AA8-07E07431D075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1E40-C54E-4695-9B08-55028237D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160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45DF-5558-4FD3-8AA8-07E07431D075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1E40-C54E-4695-9B08-55028237D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709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45DF-5558-4FD3-8AA8-07E07431D075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1E40-C54E-4695-9B08-55028237D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560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B45DF-5558-4FD3-8AA8-07E07431D075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1E40-C54E-4695-9B08-55028237D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397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DB45DF-5558-4FD3-8AA8-07E07431D075}" type="datetimeFigureOut">
              <a:rPr lang="ru-RU" smtClean="0"/>
              <a:t>24.04.2026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8C1E40-C54E-4695-9B08-55028237D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79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avane.ru/catalog/kvadrocziklyi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avane.ru/catalog/skuteryi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8545" y="0"/>
            <a:ext cx="12053454" cy="6633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2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Мототехника</a:t>
            </a:r>
            <a:r>
              <a:rPr lang="ru-RU" sz="2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становится всё более популярной среди подростков.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Квадроциклы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скутеры, мопеды и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питбайки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привлекают внимание детей и подростков благодаря своей динамичности, скорости и доступности. Для молодежи управление такой техникой — не только развлечение, но и способ активно проводить время на природе.</a:t>
            </a:r>
          </a:p>
          <a:p>
            <a:pPr>
              <a:lnSpc>
                <a:spcPct val="150000"/>
              </a:lnSpc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Однако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несмотря на привлекательность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мототехники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вопросы её использования подростками остаются крайне актуальными. Родители, законодатели и представители мотоклубов поднимают важные темы: законность управления, возрастные ограничения, ответственность родителей и безопасность катания.</a:t>
            </a:r>
          </a:p>
          <a:p>
            <a:pPr>
              <a:lnSpc>
                <a:spcPct val="150000"/>
              </a:lnSpc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последние годы растет статистика несчастных случаев с участием несовершеннолетних на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квадроциклах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скутерах. Причины зачастую связаны с отсутствием навыков безопасного вождения, неправильным выбором места катания и нарушением правил дорожного движения. Именно поэтому понимание законодательства и правил управления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мототехникой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подростками становится ключевым для предотвращения травм и юридических проблем.</a:t>
            </a:r>
          </a:p>
        </p:txBody>
      </p:sp>
    </p:spTree>
    <p:extLst>
      <p:ext uri="{BB962C8B-B14F-4D97-AF65-F5344CB8AC3E}">
        <p14:creationId xmlns:p14="http://schemas.microsoft.com/office/powerpoint/2010/main" val="354911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70077" y="52534"/>
            <a:ext cx="23977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Памятка для детей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452644"/>
            <a:ext cx="12192000" cy="6663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Квадроциклы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предназначены в основном для использования одним водителем - без пассажира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17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17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опасности при вождении </a:t>
            </a:r>
            <a:r>
              <a:rPr lang="ru-RU" sz="17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квадроцикла</a:t>
            </a:r>
            <a:endParaRPr lang="ru-RU" sz="17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1.Падения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опрокидывания транспортного средства или после потери управления;</a:t>
            </a:r>
          </a:p>
          <a:p>
            <a:pPr lvl="0"/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2.Столкновения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препятствиями, например деревьями или другими транспортными средствами;</a:t>
            </a:r>
          </a:p>
          <a:p>
            <a:pPr lvl="0"/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3.Оказаться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придавленным / задохнуться под перевернутой машиной;</a:t>
            </a:r>
          </a:p>
          <a:p>
            <a:pPr lvl="0"/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4.Пешеходы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сбитые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квадроциклами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7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Причиной </a:t>
            </a:r>
            <a:r>
              <a:rPr lang="ru-RU" sz="17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несчастных случаев и травм могут быть и другие факторы, например:</a:t>
            </a:r>
          </a:p>
          <a:p>
            <a:pPr lvl="0"/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1.Отсутствие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или опыта у водителя;</a:t>
            </a:r>
          </a:p>
          <a:p>
            <a:pPr lvl="0"/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2.Отсутствие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неправильная защита головы;</a:t>
            </a:r>
          </a:p>
          <a:p>
            <a:pPr lvl="0"/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3.Превышение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скорости;</a:t>
            </a:r>
          </a:p>
          <a:p>
            <a:pPr lvl="0"/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4.Возраст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водителя;</a:t>
            </a:r>
          </a:p>
          <a:p>
            <a:pPr lvl="0"/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5.Перевозка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пассажира;</a:t>
            </a:r>
          </a:p>
          <a:p>
            <a:pPr lvl="0"/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6.Несбалансированные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нагрузки или перегрузки;</a:t>
            </a:r>
          </a:p>
          <a:p>
            <a:pPr lvl="0"/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7.Опрокидывание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берег, канаву, колею или через кочку;</a:t>
            </a:r>
          </a:p>
          <a:p>
            <a:pPr lvl="0"/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8.Потеря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 на крутом склоне в сочетании с другими факторами, такими как плохое состояние грунта;</a:t>
            </a:r>
          </a:p>
          <a:p>
            <a:pPr lvl="0"/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9.Перевозка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больших плохо закрепленных грузов;</a:t>
            </a:r>
          </a:p>
          <a:p>
            <a:pPr lvl="0"/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10.Плохое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техническое обслуживание, например неисправные тормоза или неправильное давление в шинах.</a:t>
            </a:r>
          </a:p>
          <a:p>
            <a:r>
              <a:rPr lang="ru-RU" sz="17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Средства </a:t>
            </a:r>
            <a:r>
              <a:rPr lang="ru-RU" sz="17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индивидуальной защиты</a:t>
            </a:r>
          </a:p>
          <a:p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1.Вы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должны одеть шлем при езде на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квадроцикле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2.Носите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плотную одежду, закрывающую руки и ноги.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Защитите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глаза от насекомых и веток с помощью козырька или защитных очков.</a:t>
            </a:r>
          </a:p>
          <a:p>
            <a:pPr lvl="0"/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Убедитесь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все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квадроциклы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прошли техническое обслуживание и содержатся в безопасном состоянии;</a:t>
            </a:r>
          </a:p>
          <a:p>
            <a:pPr lvl="0"/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будьте осторожны на склонах и пересеченной местности;</a:t>
            </a:r>
          </a:p>
          <a:p>
            <a:pPr lvl="0"/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выполняйте задачи, которые мешают безопасной езде - держите обе руки на руле.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22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6255" y="0"/>
            <a:ext cx="120257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Законность управления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мототехникой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подростками</a:t>
            </a:r>
          </a:p>
          <a:p>
            <a:pPr>
              <a:lnSpc>
                <a:spcPct val="20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законодательство четко регламентирует, кто и при каких условиях может управлять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мототехникой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Оно различает </a:t>
            </a:r>
            <a:r>
              <a:rPr lang="ru-RU" sz="2400" u="sng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квадроциклы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скутеры, мопеды 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питбайки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учитывая их мощность, тип двигателя и конструктивные особенности.</a:t>
            </a:r>
          </a:p>
        </p:txBody>
      </p:sp>
    </p:spTree>
    <p:extLst>
      <p:ext uri="{BB962C8B-B14F-4D97-AF65-F5344CB8AC3E}">
        <p14:creationId xmlns:p14="http://schemas.microsoft.com/office/powerpoint/2010/main" val="2207888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10187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5527" y="210186"/>
            <a:ext cx="11665527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Квадроциклы</a:t>
            </a:r>
            <a:endParaRPr lang="ru-RU" sz="3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Возрастные ограничения. 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действующему законодательству, подросток может управлять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квадроциклом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16 лет при наличии соответствующего водительского удостоверения. До этого возраста управление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квадроциклом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дорогах запрещено, даже если подросток обучался навыкам вождению.</a:t>
            </a:r>
          </a:p>
          <a:p>
            <a:pPr lvl="0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правам. 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управления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квадриком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требуется одна из следующих категорий: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 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«А1» 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для ATV с объемом двигателя до 125 куб. см и мощностью до 11 кВт.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 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Удостоверение тракториста-машиниста категории «А1»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если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квадроцикл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зарегистрирован как малый механизированный транспорт (что встречается реже, но юридически возможно).</a:t>
            </a:r>
          </a:p>
          <a:p>
            <a:pPr lvl="0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Штрафы за управление без прав. 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подросток управляет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квадроциклом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соответствующего удостоверения, ответственность несут как сам подросток (если возраст позволяет), так и родители. Размер штрафа может достигать 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5 000–30 000 рублей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некоторых случаях техника может быть изъята, а подростка и родителей вызывают в органы полиции для разъяснений.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869539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" y="168625"/>
            <a:ext cx="88996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Скутеры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мопеды и </a:t>
            </a:r>
            <a:r>
              <a:rPr lang="ru-RU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питбайки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1782" y="730945"/>
            <a:ext cx="11312423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Возрастные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ограничения. 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Подросток может управлять </a:t>
            </a:r>
            <a:r>
              <a:rPr lang="ru-RU" sz="2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скутером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или мопедом с 16 лет при наличии прав категории «М» или «А1». Категория зависит от мощности двигателя техники: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 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Мопеды и скутеры до 50 куб. см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категория 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«М»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 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Скутеры и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питбайки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большей мощностью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категория 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«А1»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подростков младше 16 лет управление скутером, мопедом или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питбайком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дорогах общего пользования запрещено.</a:t>
            </a:r>
          </a:p>
          <a:p>
            <a:pPr lvl="0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правам.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 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Категория «М»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оформляется с 16 лет и позволяет управлять мопедами и скутерами с ограниченной мощностью двигателя.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 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Категория «А1»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универсальная для легкой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мототехники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включая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квадроциклы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малой мощности и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питбайки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Штрафы за управление без прав. 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подросток едет без удостоверения, предусмотрены административные меры: штраф 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5 000 до 15 000 рублей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для подростка и возможная ответственность родителей, включая изъятие техники и привлечение к административной ответственности.</a:t>
            </a:r>
          </a:p>
        </p:txBody>
      </p:sp>
    </p:spTree>
    <p:extLst>
      <p:ext uri="{BB962C8B-B14F-4D97-AF65-F5344CB8AC3E}">
        <p14:creationId xmlns:p14="http://schemas.microsoft.com/office/powerpoint/2010/main" val="412642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27169" y="52534"/>
            <a:ext cx="83507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Безопасные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места для катания подростков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-1" y="637309"/>
            <a:ext cx="11942619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Даже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наличии прав и соблюдении всех формальностей важно выбрать правильное место для катания. В России существует деление на территории, где использование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мототехники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разрешено, и зоны, где это запрещено.</a:t>
            </a:r>
          </a:p>
          <a:p>
            <a:pPr algn="ctr"/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Закрытые территории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подростков оптимальным вариантом являются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специальные площадки и трассы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оборудованные для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мототехники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/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Картодромы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мототреки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безопасные площадки с ограждениями, разметкой и мягкими барьерами. Подходят для обучения основам вождения и безопасного освоения техники.</a:t>
            </a:r>
          </a:p>
          <a:p>
            <a:pPr lvl="0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Спец. трассы для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квадроциклов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трассы различной сложности с подъемами, спусками и препятствиями, где подросток может отрабатывать навыки без риска для окружающих.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Преимущество таких площадок в том, что они законны, безопасны и часто сопровождаются инструкторами, которые помогают подросткам освоить технику и правила безопасного катания.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Природные зоны</a:t>
            </a:r>
          </a:p>
          <a:p>
            <a:pPr algn="ctr"/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вариант — 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катание на природе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 с соблюдением правил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Леса, поля и дачные участки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подходят для безопасного отдыха, если нет запретов со стороны местных властей.</a:t>
            </a:r>
          </a:p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Важно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убедиться, что техника не повреждает экосистему и не создает угрозу для пешеходов и животных.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Природные зоны дают подростку возможность развивать навыки управления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квадроциклом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 скутером в условиях, близких к реальным, но без опасности столкновения с автомобилями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694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79186" y="52534"/>
            <a:ext cx="80231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Запрещенные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4691" y="637309"/>
            <a:ext cx="12067309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Существуют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зоны, где катание подростков категорически запрещено:</a:t>
            </a:r>
          </a:p>
          <a:p>
            <a:pPr lvl="0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Дороги общего пользования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езда по ним без прав и регистрации транспорта строго запрещена.</a:t>
            </a:r>
          </a:p>
          <a:p>
            <a:pPr lvl="0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Тротуары, пешеходные зоны, велодорожки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высокий риск травм пешеходов и административная ответственность.</a:t>
            </a:r>
          </a:p>
          <a:p>
            <a:pPr lvl="0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Парки и скверы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зона повышенной опасности для других людей и возможного повреждения инфраструктуры.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Нарушение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этих запретов может привести к серьезным штрафам, изъятию техники и даже к уголовной ответственности в случае причинения вреда третьим лицам.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05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3485" y="52534"/>
            <a:ext cx="77866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подростков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4691" y="637309"/>
            <a:ext cx="12067309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</a:t>
            </a:r>
            <a:r>
              <a:rPr lang="ru-RU" sz="2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подростков безопасному вождению </a:t>
            </a:r>
            <a:r>
              <a:rPr lang="ru-RU" sz="22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мототехники</a:t>
            </a:r>
            <a:endParaRPr lang="ru-RU" sz="2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и самый важный шаг — это обучение. Оно должно включать несколько аспектов:</a:t>
            </a:r>
          </a:p>
          <a:p>
            <a:pPr lvl="0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Теоретическая подготовка: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подросток должен понимать правила дорожного движения, знаки и сигналы, особенности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мототехники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её технические ограничения.</a:t>
            </a:r>
          </a:p>
          <a:p>
            <a:pPr lvl="0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навыки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обучение на закрытых площадках, мототреках или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картодромах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позволяет отработать старт, торможение, повороты, преодоление препятствий и безопасное поведение в критических ситуациях.</a:t>
            </a:r>
          </a:p>
          <a:p>
            <a:pPr lvl="0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защитного снаряжения: 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обязательное ношение шлема, защитных очков, перчаток, наколенников и налокотников снижает риск серьезных травм при падениях.</a:t>
            </a: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Важно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чтобы обучение проходило под контролем опытного инструктора или взрослого с достаточным опытом. Самостоятельные попытки на дороге общего пользования недопустимы и опасны.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24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00426" y="52534"/>
            <a:ext cx="98271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 соответствующих прав и документов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4691" y="637309"/>
            <a:ext cx="12067309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Законодательство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РФ строго регламентирует, кто может управлять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мототехникой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Родители должны обеспечить, чтобы подросток имел:</a:t>
            </a:r>
          </a:p>
          <a:p>
            <a:pPr lvl="0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Водительское удостоверение категории «М»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для мопедов и скутеров до 50 куб. см.</a:t>
            </a:r>
          </a:p>
          <a:p>
            <a:pPr lvl="0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Категорию «А1»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для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квадроциклов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более мощных скутеров и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питбайков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Регистрацию техники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(если она подлежит регистрации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lvl="0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Даже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подросток хорошо владеет техникой, отсутствие прав делает управление незаконным и чревато штрафами и изъятием транспортного средства.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660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64216" y="52534"/>
            <a:ext cx="7009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 безопасных мест для катания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4691" y="637309"/>
            <a:ext cx="12067309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Родителям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следует заранее определить, где подросток сможет кататься безопасно:</a:t>
            </a:r>
          </a:p>
          <a:p>
            <a:pPr lvl="0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Закрытые площадки и мототреки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лучший вариант для регулярного обучения и тренировки.</a:t>
            </a:r>
          </a:p>
          <a:p>
            <a:pPr lvl="0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Природные участки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например, поля или лесные дороги (при отсутствии запретов), где нет интенсивного автомобильного движения.</a:t>
            </a:r>
          </a:p>
          <a:p>
            <a:pPr lvl="0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Избегать дорог общего пользования, тротуаров, пешеходных зон и парков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где вероятность аварий высока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Выбор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безопасного места снижает риск травм и позволяет подростку постепенно наращивать навыки управления техникой.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281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53</Words>
  <Application>Microsoft Office PowerPoint</Application>
  <PresentationFormat>Широкоэкранный</PresentationFormat>
  <Paragraphs>84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Вера</dc:creator>
  <cp:lastModifiedBy>Вера</cp:lastModifiedBy>
  <cp:revision>15</cp:revision>
  <dcterms:created xsi:type="dcterms:W3CDTF">2026-01-16T14:23:21Z</dcterms:created>
  <dcterms:modified xsi:type="dcterms:W3CDTF">2026-04-24T14:12:55Z</dcterms:modified>
</cp:coreProperties>
</file>